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5" r:id="rId9"/>
    <p:sldId id="262" r:id="rId10"/>
    <p:sldId id="263" r:id="rId11"/>
    <p:sldId id="268" r:id="rId12"/>
    <p:sldId id="271" r:id="rId13"/>
    <p:sldId id="270" r:id="rId14"/>
    <p:sldId id="264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9014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2121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9881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603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59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3.png"/><Relationship Id="rId7" Type="http://schemas.openxmlformats.org/officeDocument/2006/relationships/image" Target="../media/image3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99698" y="5156359"/>
            <a:ext cx="80310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Brain Tumor Detection System</a:t>
            </a:r>
            <a:endParaRPr lang="en-US" sz="4374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12062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14825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75357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5338A4D7-3D70-2CD1-679A-F77467E54859}"/>
              </a:ext>
            </a:extLst>
          </p:cNvPr>
          <p:cNvSpPr txBox="1"/>
          <p:nvPr/>
        </p:nvSpPr>
        <p:spPr>
          <a:xfrm>
            <a:off x="510363" y="489098"/>
            <a:ext cx="8208335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700" dirty="0" err="1">
                <a:solidFill>
                  <a:schemeClr val="accent1"/>
                </a:solidFill>
              </a:rPr>
              <a:t>Trained</a:t>
            </a:r>
            <a:r>
              <a:rPr lang="tr-TR" sz="4700" dirty="0">
                <a:solidFill>
                  <a:schemeClr val="accent1"/>
                </a:solidFill>
              </a:rPr>
              <a:t> Model</a:t>
            </a:r>
          </a:p>
        </p:txBody>
      </p:sp>
      <p:pic>
        <p:nvPicPr>
          <p:cNvPr id="11" name="Resim 10" descr="metin, öykü gelişim çizgisi; kumpas; grafiğini çıkarma, çizgi, diyagram içeren bir resim&#10;&#10;Açıklama otomatik olarak oluşturuldu">
            <a:extLst>
              <a:ext uri="{FF2B5EF4-FFF2-40B4-BE49-F238E27FC236}">
                <a16:creationId xmlns:a16="http://schemas.microsoft.com/office/drawing/2014/main" id="{DBF3C454-EB8E-A873-5C0F-21C82D07C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786" y="1798325"/>
            <a:ext cx="7483488" cy="2705334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F5BAEE3E-8917-D6C2-FFC5-1EBAD532F0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664" y="5108972"/>
            <a:ext cx="8584495" cy="113363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12062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14825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75357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5338A4D7-3D70-2CD1-679A-F77467E54859}"/>
              </a:ext>
            </a:extLst>
          </p:cNvPr>
          <p:cNvSpPr txBox="1"/>
          <p:nvPr/>
        </p:nvSpPr>
        <p:spPr>
          <a:xfrm>
            <a:off x="510363" y="489098"/>
            <a:ext cx="8208335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700" dirty="0">
                <a:solidFill>
                  <a:schemeClr val="accent1"/>
                </a:solidFill>
              </a:rPr>
              <a:t>Python </a:t>
            </a:r>
            <a:r>
              <a:rPr lang="tr-TR" sz="4700" dirty="0" err="1">
                <a:solidFill>
                  <a:schemeClr val="accent1"/>
                </a:solidFill>
              </a:rPr>
              <a:t>Codes</a:t>
            </a:r>
            <a:r>
              <a:rPr lang="tr-TR" sz="4700" dirty="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7FD87AEF-0933-EEA8-99DB-C118291AD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33" y="1425175"/>
            <a:ext cx="8438377" cy="6326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261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12062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14825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75357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5338A4D7-3D70-2CD1-679A-F77467E54859}"/>
              </a:ext>
            </a:extLst>
          </p:cNvPr>
          <p:cNvSpPr txBox="1"/>
          <p:nvPr/>
        </p:nvSpPr>
        <p:spPr>
          <a:xfrm>
            <a:off x="510363" y="489098"/>
            <a:ext cx="8208335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700" dirty="0" err="1">
                <a:solidFill>
                  <a:schemeClr val="accent1"/>
                </a:solidFill>
              </a:rPr>
              <a:t>Results</a:t>
            </a:r>
            <a:r>
              <a:rPr lang="tr-TR" sz="4700" dirty="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F38213-F431-0128-13FE-17A65CE19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2" y="1559670"/>
            <a:ext cx="2943990" cy="29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C4F03B8-22C3-437D-7EFE-2E3DBB5E89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530" y="1588508"/>
            <a:ext cx="2444717" cy="291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D9E8ADD-438A-8A3E-3A5A-D09C0A98D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805" y="1588507"/>
            <a:ext cx="2506851" cy="289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814634C-F64C-00AA-42D5-EA5717A48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737" y="5161557"/>
            <a:ext cx="3383396" cy="253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2EBE192-C48C-B8B0-42D6-B542B185B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4111" y="5158423"/>
            <a:ext cx="2510685" cy="2510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906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12062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14825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75357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5338A4D7-3D70-2CD1-679A-F77467E54859}"/>
              </a:ext>
            </a:extLst>
          </p:cNvPr>
          <p:cNvSpPr txBox="1"/>
          <p:nvPr/>
        </p:nvSpPr>
        <p:spPr>
          <a:xfrm>
            <a:off x="510363" y="489098"/>
            <a:ext cx="8208335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700" dirty="0" err="1">
                <a:solidFill>
                  <a:schemeClr val="accent1"/>
                </a:solidFill>
              </a:rPr>
              <a:t>Results</a:t>
            </a:r>
            <a:r>
              <a:rPr lang="tr-TR" sz="4700" dirty="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5A319F8-5947-0639-7BE0-214CA65B8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" y="1486043"/>
            <a:ext cx="262890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AF9D2D6-6679-3DBD-C066-E6A4EA105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003" y="1481085"/>
            <a:ext cx="3110108" cy="311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EA7EF0E4-15AE-E5A7-0E99-0CD560E3D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099" y="4901517"/>
            <a:ext cx="2656874" cy="265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3127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85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" name="Text 3"/>
          <p:cNvSpPr/>
          <p:nvPr/>
        </p:nvSpPr>
        <p:spPr>
          <a:xfrm>
            <a:off x="5058132" y="2929057"/>
            <a:ext cx="451401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3499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Thanks For Listening</a:t>
            </a:r>
            <a:endParaRPr lang="en-US" sz="3499" dirty="0"/>
          </a:p>
        </p:txBody>
      </p:sp>
      <p:sp>
        <p:nvSpPr>
          <p:cNvPr id="7" name="Text 4"/>
          <p:cNvSpPr/>
          <p:nvPr/>
        </p:nvSpPr>
        <p:spPr>
          <a:xfrm>
            <a:off x="2037993" y="373439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tr-TR" sz="24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2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Alper</a:t>
            </a:r>
            <a:r>
              <a:rPr lang="en-US" sz="2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BUBER 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037993" y="433970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tr-TR" sz="24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2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Koray</a:t>
            </a:r>
            <a:r>
              <a:rPr lang="en-US" sz="2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SERHAN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2037993" y="494502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tr-TR" sz="24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Enes ATALAY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85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" name="Text 3"/>
          <p:cNvSpPr/>
          <p:nvPr/>
        </p:nvSpPr>
        <p:spPr>
          <a:xfrm>
            <a:off x="2037993" y="160734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263497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324028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384560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445091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505622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037993" y="566154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037993" y="626685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8" name="Resim 17" descr="metin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D6DB83B8-FF54-B93D-DAB8-848C1C961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3901" y="2622614"/>
            <a:ext cx="7380398" cy="52226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85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" name="Text 3"/>
          <p:cNvSpPr/>
          <p:nvPr/>
        </p:nvSpPr>
        <p:spPr>
          <a:xfrm>
            <a:off x="2037993" y="100203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 Detection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202965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263497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324028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384560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445091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037993" y="505622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037993" y="566154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037993" y="626685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2037993" y="687216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8" name="Resim 17" descr="ekran görüntüsü, metin içeren bir resim&#10;&#10;Açıklama otomatik olarak oluşturuldu">
            <a:extLst>
              <a:ext uri="{FF2B5EF4-FFF2-40B4-BE49-F238E27FC236}">
                <a16:creationId xmlns:a16="http://schemas.microsoft.com/office/drawing/2014/main" id="{1538D704-577B-47BD-C879-D5A2810128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4482" y="2029658"/>
            <a:ext cx="10447925" cy="5364945"/>
          </a:xfrm>
          <a:prstGeom prst="rect">
            <a:avLst/>
          </a:prstGeom>
        </p:spPr>
      </p:pic>
      <p:pic>
        <p:nvPicPr>
          <p:cNvPr id="20" name="Resim 19" descr="yazı tipi, grafik, logo, tasarım içeren bir resim&#10;&#10;Açıklama otomatik olarak oluşturuldu">
            <a:extLst>
              <a:ext uri="{FF2B5EF4-FFF2-40B4-BE49-F238E27FC236}">
                <a16:creationId xmlns:a16="http://schemas.microsoft.com/office/drawing/2014/main" id="{A586516D-CD25-7E8F-D12E-ED95840AF6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5947" y="1645600"/>
            <a:ext cx="1531753" cy="5182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60734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Brain Tumor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2634972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324028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33199" y="384560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33199" y="445091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33199" y="50562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33199" y="5661541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33199" y="6266855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5" name="Resim 14" descr="metin, daire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A23FE203-FEFD-16A6-54AD-C4E60E0EC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731" y="2715299"/>
            <a:ext cx="3935841" cy="5037257"/>
          </a:xfrm>
          <a:prstGeom prst="rect">
            <a:avLst/>
          </a:prstGeom>
        </p:spPr>
      </p:pic>
      <p:pic>
        <p:nvPicPr>
          <p:cNvPr id="17" name="Resim 16" descr="daire, tıbbi görüntüleme, radyoloji içeren bir resim&#10;&#10;Açıklama otomatik olarak oluşturuldu">
            <a:extLst>
              <a:ext uri="{FF2B5EF4-FFF2-40B4-BE49-F238E27FC236}">
                <a16:creationId xmlns:a16="http://schemas.microsoft.com/office/drawing/2014/main" id="{233EED43-2226-69E3-36F6-C28C4EB5F4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7073" y="2715300"/>
            <a:ext cx="4446204" cy="5037256"/>
          </a:xfrm>
          <a:prstGeom prst="rect">
            <a:avLst/>
          </a:prstGeom>
        </p:spPr>
      </p:pic>
      <p:pic>
        <p:nvPicPr>
          <p:cNvPr id="19" name="Resim 18" descr="daire, ekran görüntüsü, tıbbi görüntüleme içeren bir resim&#10;&#10;Açıklama otomatik olarak oluşturuldu">
            <a:extLst>
              <a:ext uri="{FF2B5EF4-FFF2-40B4-BE49-F238E27FC236}">
                <a16:creationId xmlns:a16="http://schemas.microsoft.com/office/drawing/2014/main" id="{A444CBED-1EE0-024D-331F-AED4837006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3328" y="2715300"/>
            <a:ext cx="4816257" cy="50372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00203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 Brain Tumor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202965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2634972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33199" y="324028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33199" y="384560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33199" y="445091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33199" y="50562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33199" y="5661541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33199" y="6266855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833199" y="687216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9" name="Resim 18" descr="ekran görüntüsü, madeni para, röntgen filmi içeren bir resim&#10;&#10;Açıklama otomatik olarak oluşturuldu">
            <a:extLst>
              <a:ext uri="{FF2B5EF4-FFF2-40B4-BE49-F238E27FC236}">
                <a16:creationId xmlns:a16="http://schemas.microsoft.com/office/drawing/2014/main" id="{D9E567E4-AE7C-2835-6CBD-455A520FE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445" y="2385060"/>
            <a:ext cx="4431722" cy="4544705"/>
          </a:xfrm>
          <a:prstGeom prst="rect">
            <a:avLst/>
          </a:prstGeom>
        </p:spPr>
      </p:pic>
      <p:pic>
        <p:nvPicPr>
          <p:cNvPr id="21" name="Resim 20" descr="tıbbi görüntüleme, radyoloji, tıbbi, röntgen filmi içeren bir resim&#10;&#10;Açıklama otomatik olarak oluşturuldu">
            <a:extLst>
              <a:ext uri="{FF2B5EF4-FFF2-40B4-BE49-F238E27FC236}">
                <a16:creationId xmlns:a16="http://schemas.microsoft.com/office/drawing/2014/main" id="{8FC488CB-E766-FE7F-2CD6-12D855E55A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5948" y="2385060"/>
            <a:ext cx="3866606" cy="45447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7676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8" name="Resim 7" descr="metin, ekran görüntüsü, yazı tipi içeren bir resim&#10;&#10;Açıklama otomatik olarak oluşturuldu">
            <a:extLst>
              <a:ext uri="{FF2B5EF4-FFF2-40B4-BE49-F238E27FC236}">
                <a16:creationId xmlns:a16="http://schemas.microsoft.com/office/drawing/2014/main" id="{507717A3-2CC9-0F1A-40D9-3E59C73C0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0340" y="1100283"/>
            <a:ext cx="4291200" cy="580024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6E9798BD-6BA1-F0E9-3252-ED6F7670F992}"/>
              </a:ext>
            </a:extLst>
          </p:cNvPr>
          <p:cNvSpPr txBox="1"/>
          <p:nvPr/>
        </p:nvSpPr>
        <p:spPr>
          <a:xfrm>
            <a:off x="914401" y="435934"/>
            <a:ext cx="122487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200" dirty="0">
                <a:solidFill>
                  <a:schemeClr val="accent1"/>
                </a:solidFill>
              </a:rPr>
              <a:t>Data </a:t>
            </a:r>
            <a:r>
              <a:rPr lang="tr-TR" sz="4200" dirty="0" err="1">
                <a:solidFill>
                  <a:schemeClr val="accent1"/>
                </a:solidFill>
              </a:rPr>
              <a:t>Augmentation</a:t>
            </a:r>
            <a:endParaRPr lang="tr-TR" sz="4200" dirty="0">
              <a:solidFill>
                <a:schemeClr val="accent1"/>
              </a:solidFill>
            </a:endParaRPr>
          </a:p>
        </p:txBody>
      </p:sp>
      <p:pic>
        <p:nvPicPr>
          <p:cNvPr id="5" name="Resim 4" descr="metin, ekran görüntüsü, yazı tipi, sayı, numara içeren bir resim&#10;&#10;Açıklama otomatik olarak oluşturuldu">
            <a:extLst>
              <a:ext uri="{FF2B5EF4-FFF2-40B4-BE49-F238E27FC236}">
                <a16:creationId xmlns:a16="http://schemas.microsoft.com/office/drawing/2014/main" id="{0E5DF8CE-152A-4B72-3A33-90644C1D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61" y="1057640"/>
            <a:ext cx="4683855" cy="3057160"/>
          </a:xfrm>
          <a:prstGeom prst="rect">
            <a:avLst/>
          </a:prstGeom>
        </p:spPr>
      </p:pic>
      <p:pic>
        <p:nvPicPr>
          <p:cNvPr id="7" name="Resim 6" descr="metin, ekran görüntüsü, daire, tasarım içeren bir resim&#10;&#10;Açıklama otomatik olarak oluşturuldu">
            <a:extLst>
              <a:ext uri="{FF2B5EF4-FFF2-40B4-BE49-F238E27FC236}">
                <a16:creationId xmlns:a16="http://schemas.microsoft.com/office/drawing/2014/main" id="{73A0B579-278D-A759-3487-19DB59EED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018" y="3317358"/>
            <a:ext cx="5759852" cy="4337137"/>
          </a:xfrm>
          <a:prstGeom prst="rect">
            <a:avLst/>
          </a:prstGeom>
        </p:spPr>
      </p:pic>
      <p:pic>
        <p:nvPicPr>
          <p:cNvPr id="9" name="Resim 8" descr="metin, ekran görüntüsü, daire içeren bir resim&#10;&#10;Açıklama otomatik olarak oluşturuldu">
            <a:extLst>
              <a:ext uri="{FF2B5EF4-FFF2-40B4-BE49-F238E27FC236}">
                <a16:creationId xmlns:a16="http://schemas.microsoft.com/office/drawing/2014/main" id="{D6B0943F-05DE-B3B2-283F-5E73F0DAC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4341" y="3317357"/>
            <a:ext cx="4813208" cy="433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27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7676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14" name="Resim 13" descr="daire, ölçüm cihazı, sayaç, kontrol paneli içeren bir resim&#10;&#10;Açıklama otomatik olarak oluşturuldu">
            <a:extLst>
              <a:ext uri="{FF2B5EF4-FFF2-40B4-BE49-F238E27FC236}">
                <a16:creationId xmlns:a16="http://schemas.microsoft.com/office/drawing/2014/main" id="{258BC24F-7EA5-CFF4-26FD-C12F4D67A4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1012773"/>
            <a:ext cx="7849280" cy="1546994"/>
          </a:xfrm>
          <a:prstGeom prst="rect">
            <a:avLst/>
          </a:prstGeom>
        </p:spPr>
      </p:pic>
      <p:pic>
        <p:nvPicPr>
          <p:cNvPr id="18" name="Resim 17" descr="metin, ekran görüntüsü, yazı tipi, sayı, numara içeren bir resim&#10;&#10;Açıklama otomatik olarak oluşturuldu">
            <a:extLst>
              <a:ext uri="{FF2B5EF4-FFF2-40B4-BE49-F238E27FC236}">
                <a16:creationId xmlns:a16="http://schemas.microsoft.com/office/drawing/2014/main" id="{E6B5FDF4-687C-0B85-CAB0-BAFE076B61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3419" y="2742164"/>
            <a:ext cx="4435754" cy="2279084"/>
          </a:xfrm>
          <a:prstGeom prst="rect">
            <a:avLst/>
          </a:prstGeom>
        </p:spPr>
      </p:pic>
      <p:pic>
        <p:nvPicPr>
          <p:cNvPr id="20" name="Resim 19" descr="metin, yazı tipi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B30BCEF-E029-0C6A-31AD-C269EAE163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2566" y="5328435"/>
            <a:ext cx="5997460" cy="20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504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91000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Training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2937629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354294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33199" y="414825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33199" y="475357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33199" y="5358884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33199" y="596419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4" name="Resim 13">
            <a:extLst>
              <a:ext uri="{FF2B5EF4-FFF2-40B4-BE49-F238E27FC236}">
                <a16:creationId xmlns:a16="http://schemas.microsoft.com/office/drawing/2014/main" id="{6CB31FF6-1A8C-DF68-DF68-7E25CB2142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02" y="3757967"/>
            <a:ext cx="8923793" cy="73158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43</Words>
  <Application>Microsoft Office PowerPoint</Application>
  <PresentationFormat>Özel</PresentationFormat>
  <Paragraphs>31</Paragraphs>
  <Slides>14</Slides>
  <Notes>13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14</vt:i4>
      </vt:variant>
    </vt:vector>
  </HeadingPairs>
  <TitlesOfParts>
    <vt:vector size="18" baseType="lpstr">
      <vt:lpstr>Arial</vt:lpstr>
      <vt:lpstr>Roboto</vt:lpstr>
      <vt:lpstr>Roboto Slab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korayserhan@posta.mu.edu.tr</cp:lastModifiedBy>
  <cp:revision>4</cp:revision>
  <dcterms:created xsi:type="dcterms:W3CDTF">2024-05-15T21:34:49Z</dcterms:created>
  <dcterms:modified xsi:type="dcterms:W3CDTF">2024-05-29T21:04:18Z</dcterms:modified>
</cp:coreProperties>
</file>